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2025-09-13T08:16:28Z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